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59" d="100"/>
          <a:sy n="59" d="100"/>
        </p:scale>
        <p:origin x="67" y="4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75" y="4706165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14751</TotalTime>
  <Words>856</Words>
  <Application>Microsoft Office PowerPoint</Application>
  <PresentationFormat>Widescreen</PresentationFormat>
  <Paragraphs>92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Tw Cen MT</vt:lpstr>
      <vt:lpstr>Droplet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67</cp:revision>
  <dcterms:created xsi:type="dcterms:W3CDTF">2015-12-07T16:34:37Z</dcterms:created>
  <dcterms:modified xsi:type="dcterms:W3CDTF">2016-01-13T23:32:27Z</dcterms:modified>
</cp:coreProperties>
</file>